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3252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171450" y="304800"/>
            <a:ext cx="6521958" cy="804672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158749" y="7138617"/>
            <a:ext cx="6542532" cy="177544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3600"/>
            <a:ext cx="5829300" cy="2373477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4741334"/>
            <a:ext cx="4800600" cy="1964267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71450" y="304800"/>
            <a:ext cx="6521958" cy="6315456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4535579" y="5604789"/>
            <a:ext cx="2157322" cy="95203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1964490" y="5433720"/>
            <a:ext cx="4158386" cy="1133517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121546" y="5450083"/>
            <a:ext cx="4100985" cy="1032363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4207117" y="5432233"/>
            <a:ext cx="2481000" cy="868732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158749" y="5411407"/>
            <a:ext cx="6542532" cy="1773165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524" y="3284747"/>
            <a:ext cx="5829300" cy="2032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5524" y="1916598"/>
            <a:ext cx="4813301" cy="125306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07491" y="3572256"/>
            <a:ext cx="2866644" cy="45963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3483864" y="3572256"/>
            <a:ext cx="2866644" cy="45963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492" y="3570819"/>
            <a:ext cx="2866644" cy="853016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4572001"/>
            <a:ext cx="2865041" cy="359621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6150" y="3570817"/>
            <a:ext cx="2866644" cy="853016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4572001"/>
            <a:ext cx="2866644" cy="359621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71450" y="304800"/>
            <a:ext cx="6521958" cy="1901952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158749" y="952255"/>
            <a:ext cx="6542532" cy="1773165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71450" y="304800"/>
            <a:ext cx="6521958" cy="1901952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775201"/>
            <a:ext cx="2514600" cy="2540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158749" y="952255"/>
            <a:ext cx="6542532" cy="177544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685800" y="3048000"/>
            <a:ext cx="2514600" cy="1670304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8972" y="2438400"/>
            <a:ext cx="2928057" cy="508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71450" y="304800"/>
            <a:ext cx="6521958" cy="804672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158749" y="7138617"/>
            <a:ext cx="6542532" cy="177544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5617" y="451556"/>
            <a:ext cx="2859484" cy="3239912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51250" y="3714045"/>
            <a:ext cx="2863850" cy="322862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28650" y="1828800"/>
            <a:ext cx="2674620" cy="39014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171450" y="304800"/>
            <a:ext cx="6521958" cy="1901952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158749" y="952255"/>
            <a:ext cx="6542532" cy="177544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1930401"/>
            <a:ext cx="1543050" cy="5983111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1930400"/>
            <a:ext cx="4514850" cy="5983112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71450" y="304800"/>
            <a:ext cx="6521958" cy="329184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158749" y="2239239"/>
            <a:ext cx="6542532" cy="177316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451104"/>
            <a:ext cx="6172200" cy="16703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72754" y="8333553"/>
            <a:ext cx="284001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229" y="8333553"/>
            <a:ext cx="284001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993316" y="8333552"/>
            <a:ext cx="87137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4051" y="3567289"/>
            <a:ext cx="5556250" cy="4600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42" y="179512"/>
            <a:ext cx="5976665" cy="8640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66284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Волна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</cp:revision>
  <dcterms:created xsi:type="dcterms:W3CDTF">2022-11-07T09:14:01Z</dcterms:created>
  <dcterms:modified xsi:type="dcterms:W3CDTF">2022-11-07T09:26:37Z</dcterms:modified>
</cp:coreProperties>
</file>