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2010" y="-9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63877-61A5-42B3-97A9-4F1D65598E03}" type="datetimeFigureOut">
              <a:rPr lang="ru-RU" smtClean="0"/>
              <a:t>22.07.2021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30B0F-0045-421C-BFAE-0FDB596A8C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9603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63877-61A5-42B3-97A9-4F1D65598E03}" type="datetimeFigureOut">
              <a:rPr lang="ru-RU" smtClean="0"/>
              <a:t>22.07.2021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30B0F-0045-421C-BFAE-0FDB596A8C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5734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63877-61A5-42B3-97A9-4F1D65598E03}" type="datetimeFigureOut">
              <a:rPr lang="ru-RU" smtClean="0"/>
              <a:t>22.07.2021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30B0F-0045-421C-BFAE-0FDB596A8C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1847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63877-61A5-42B3-97A9-4F1D65598E03}" type="datetimeFigureOut">
              <a:rPr lang="ru-RU" smtClean="0"/>
              <a:t>22.07.2021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30B0F-0045-421C-BFAE-0FDB596A8C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90605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63877-61A5-42B3-97A9-4F1D65598E03}" type="datetimeFigureOut">
              <a:rPr lang="ru-RU" smtClean="0"/>
              <a:t>22.07.2021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30B0F-0045-421C-BFAE-0FDB596A8C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8670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63877-61A5-42B3-97A9-4F1D65598E03}" type="datetimeFigureOut">
              <a:rPr lang="ru-RU" smtClean="0"/>
              <a:t>22.07.2021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30B0F-0045-421C-BFAE-0FDB596A8C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0321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63877-61A5-42B3-97A9-4F1D65598E03}" type="datetimeFigureOut">
              <a:rPr lang="ru-RU" smtClean="0"/>
              <a:t>22.07.2021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30B0F-0045-421C-BFAE-0FDB596A8C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537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63877-61A5-42B3-97A9-4F1D65598E03}" type="datetimeFigureOut">
              <a:rPr lang="ru-RU" smtClean="0"/>
              <a:t>22.07.2021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30B0F-0045-421C-BFAE-0FDB596A8C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9065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63877-61A5-42B3-97A9-4F1D65598E03}" type="datetimeFigureOut">
              <a:rPr lang="ru-RU" smtClean="0"/>
              <a:t>22.07.2021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30B0F-0045-421C-BFAE-0FDB596A8C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5922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63877-61A5-42B3-97A9-4F1D65598E03}" type="datetimeFigureOut">
              <a:rPr lang="ru-RU" smtClean="0"/>
              <a:t>22.07.2021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30B0F-0045-421C-BFAE-0FDB596A8C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7171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63877-61A5-42B3-97A9-4F1D65598E03}" type="datetimeFigureOut">
              <a:rPr lang="ru-RU" smtClean="0"/>
              <a:t>22.07.2021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30B0F-0045-421C-BFAE-0FDB596A8C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2046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63877-61A5-42B3-97A9-4F1D65598E03}" type="datetimeFigureOut">
              <a:rPr lang="ru-RU" smtClean="0"/>
              <a:t>22.07.2021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30B0F-0045-421C-BFAE-0FDB596A8C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5061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640" y="179512"/>
            <a:ext cx="6480720" cy="6438063"/>
          </a:xfrm>
        </p:spPr>
        <p:txBody>
          <a:bodyPr>
            <a:normAutofit fontScale="90000"/>
          </a:bodyPr>
          <a:lstStyle/>
          <a:p>
            <a:r>
              <a:rPr lang="ru-RU" sz="1400" b="1" dirty="0">
                <a:solidFill>
                  <a:srgbClr val="FF0000"/>
                </a:solidFill>
              </a:rPr>
              <a:t>Программа </a:t>
            </a:r>
            <a:r>
              <a:rPr lang="ru-RU" sz="1400" b="1" dirty="0" smtClean="0">
                <a:solidFill>
                  <a:srgbClr val="FF0000"/>
                </a:solidFill>
              </a:rPr>
              <a:t>ДОГАЗИФИКАЦИИ</a:t>
            </a:r>
            <a:br>
              <a:rPr lang="ru-RU" sz="1400" b="1" dirty="0" smtClean="0">
                <a:solidFill>
                  <a:srgbClr val="FF0000"/>
                </a:solidFill>
              </a:rPr>
            </a:br>
            <a:r>
              <a:rPr lang="ru-RU" sz="1400" dirty="0">
                <a:solidFill>
                  <a:srgbClr val="FF0000"/>
                </a:solidFill>
              </a:rPr>
              <a:t/>
            </a:r>
            <a:br>
              <a:rPr lang="ru-RU" sz="1400" dirty="0">
                <a:solidFill>
                  <a:srgbClr val="FF0000"/>
                </a:solidFill>
              </a:rPr>
            </a:br>
            <a:r>
              <a:rPr lang="ru-RU" sz="1400" dirty="0"/>
              <a:t>30 апреля 2021 года распоряжением Правительства Российской Федерации    № 1152-р утвержден План мероприятий («дорожная карта») по внедрению социально ориентированной и экономически эффективной системы газификации и газоснабжения субъектов Российской Федерации, направленный в том числе на исполнение пункта 8 Перечня поручений по реализации Послания Президента Российской Федерации Федеральному Собранию Российской Федерации от 21 апреля 2021 года.</a:t>
            </a:r>
            <a:br>
              <a:rPr lang="ru-RU" sz="1400" dirty="0"/>
            </a:br>
            <a:r>
              <a:rPr lang="ru-RU" sz="1400" b="1" dirty="0" err="1"/>
              <a:t>Догазификация</a:t>
            </a:r>
            <a:r>
              <a:rPr lang="ru-RU" sz="1400" dirty="0"/>
              <a:t> распространяется на населенные пункты, в которых уже проложены   газораспределительные сети, с учетом поступивших заявок физических лиц. Направление использования газа – личные и домашние нужды, не связанные с предпринимательством.</a:t>
            </a:r>
            <a:br>
              <a:rPr lang="ru-RU" sz="1400" dirty="0"/>
            </a:br>
            <a:r>
              <a:rPr lang="ru-RU" sz="1400" dirty="0"/>
              <a:t>Мероприятия по </a:t>
            </a:r>
            <a:r>
              <a:rPr lang="ru-RU" sz="1400" b="1" dirty="0" err="1"/>
              <a:t>Догазификации</a:t>
            </a:r>
            <a:r>
              <a:rPr lang="ru-RU" sz="1400" dirty="0"/>
              <a:t> населенных пунктов будут выполняться на основании договоров о подключении без взимания средств граждан на строительство газопроводов до границ принадлежащих им земельных участков (</a:t>
            </a:r>
            <a:r>
              <a:rPr lang="ru-RU" sz="1400" b="1" dirty="0"/>
              <a:t>на домовладения и земельные участки должны быть оформлены права собственности</a:t>
            </a:r>
            <a:r>
              <a:rPr lang="ru-RU" sz="1400" dirty="0"/>
              <a:t>).</a:t>
            </a:r>
            <a:br>
              <a:rPr lang="ru-RU" sz="1400" dirty="0"/>
            </a:br>
            <a:r>
              <a:rPr lang="ru-RU" sz="1400" dirty="0"/>
              <a:t>В целях организации информационных кампаний по вопросу бесплатной </a:t>
            </a:r>
            <a:r>
              <a:rPr lang="ru-RU" sz="1400" b="1" dirty="0" err="1"/>
              <a:t>Догазификации</a:t>
            </a:r>
            <a:r>
              <a:rPr lang="ru-RU" sz="1400" dirty="0"/>
              <a:t> населенных пунктов, органами местного самоуправления </a:t>
            </a:r>
            <a:r>
              <a:rPr lang="ru-RU" sz="1400" dirty="0" err="1"/>
              <a:t>проведятся</a:t>
            </a:r>
            <a:r>
              <a:rPr lang="ru-RU" sz="1400" dirty="0"/>
              <a:t> «сходы» жителей (при необходимости – обходы домовладений) для разъяснения порядка </a:t>
            </a:r>
            <a:r>
              <a:rPr lang="ru-RU" sz="1400" b="1" dirty="0" err="1"/>
              <a:t>Догазификации</a:t>
            </a:r>
            <a:r>
              <a:rPr lang="ru-RU" sz="1400" dirty="0"/>
              <a:t> и сбора заявок о намерении заключить договор о подключении к газораспределительной сети.</a:t>
            </a:r>
            <a:br>
              <a:rPr lang="ru-RU" sz="1400" dirty="0"/>
            </a:br>
            <a:r>
              <a:rPr lang="ru-RU" sz="1400" dirty="0"/>
              <a:t>Полученные заявки совместно с АО «Газпром газораспределение Саранск» будут рассмотрены на предмет их соответствия установленным критериям и технической возможности и в дальнейшем учтены при подготовке </a:t>
            </a:r>
            <a:r>
              <a:rPr lang="ru-RU" sz="1400" b="1" dirty="0"/>
              <a:t>плана – графика </a:t>
            </a:r>
            <a:r>
              <a:rPr lang="ru-RU" sz="1400" b="1" dirty="0" err="1"/>
              <a:t>Догазификации</a:t>
            </a:r>
            <a:r>
              <a:rPr lang="ru-RU" sz="1400" dirty="0"/>
              <a:t> Республики Мордовия на 2021 – 2022 годы. Сроки будут установлены Правилами Подключения в зависимости от расстояния и необходимых для такого подключения мероприятий, а также </a:t>
            </a:r>
            <a:r>
              <a:rPr lang="ru-RU" sz="1400" b="1" dirty="0"/>
              <a:t>план-графиком </a:t>
            </a:r>
            <a:r>
              <a:rPr lang="ru-RU" sz="1400" b="1" dirty="0" err="1"/>
              <a:t>Догазификации</a:t>
            </a:r>
            <a:r>
              <a:rPr lang="ru-RU" sz="1400" b="1" dirty="0"/>
              <a:t>. 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>В первую очередь планируется реализовывать мероприятия по подключению домовладений в тех населенных пунктах, где отсутствует необходимость строительства распределительных газопроводов, а также будет обеспечена готовность к приему газа всех жителей, подпадающих под критерии бесплатной </a:t>
            </a:r>
            <a:r>
              <a:rPr lang="ru-RU" sz="1400" b="1" dirty="0" err="1"/>
              <a:t>Догазификации</a:t>
            </a:r>
            <a:r>
              <a:rPr lang="ru-RU" sz="1400" b="1" dirty="0" smtClean="0"/>
              <a:t>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Алексей\Desktop\газ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72" y="6588224"/>
            <a:ext cx="5976664" cy="2310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979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</Words>
  <Application>Microsoft Office PowerPoint</Application>
  <PresentationFormat>Экран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Программа ДОГАЗИФИКАЦИИ  30 апреля 2021 года распоряжением Правительства Российской Федерации    № 1152-р утвержден План мероприятий («дорожная карта») по внедрению социально ориентированной и экономически эффективной системы газификации и газоснабжения субъектов Российской Федерации, направленный в том числе на исполнение пункта 8 Перечня поручений по реализации Послания Президента Российской Федерации Федеральному Собранию Российской Федерации от 21 апреля 2021 года. Догазификация распространяется на населенные пункты, в которых уже проложены   газораспределительные сети, с учетом поступивших заявок физических лиц. Направление использования газа – личные и домашние нужды, не связанные с предпринимательством. Мероприятия по Догазификации населенных пунктов будут выполняться на основании договоров о подключении без взимания средств граждан на строительство газопроводов до границ принадлежащих им земельных участков (на домовладения и земельные участки должны быть оформлены права собственности). В целях организации информационных кампаний по вопросу бесплатной Догазификации населенных пунктов, органами местного самоуправления проведятся «сходы» жителей (при необходимости – обходы домовладений) для разъяснения порядка Догазификации и сбора заявок о намерении заключить договор о подключении к газораспределительной сети. Полученные заявки совместно с АО «Газпром газораспределение Саранск» будут рассмотрены на предмет их соответствия установленным критериям и технической возможности и в дальнейшем учтены при подготовке плана – графика Догазификации Республики Мордовия на 2021 – 2022 годы. Сроки будут установлены Правилами Подключения в зависимости от расстояния и необходимых для такого подключения мероприятий, а также план-графиком Догазификации.  В первую очередь планируется реализовывать мероприятия по подключению домовладений в тех населенных пунктах, где отсутствует необходимость строительства распределительных газопроводов, а также будет обеспечена готовность к приему газа всех жителей, подпадающих под критерии бесплатной Догазификации.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Программа ДОГАЗИФИКАЦИИ  30 апреля 2021 года распоряжением Правительства Российской Федерации    № 1152-р утвержден План мероприятий («дорожная карта») по внедрению социально ориентированной и экономически эффективной системы газификации и газоснабжения субъектов Российской Федерации, направленный в том числе на исполнение пункта 8 Перечня поручений по реализации Послания Президента Российской Федерации Федеральному Собранию Российской Федерации от 21 апреля 2021 года. Догазификация распространяется на населенные пункты, в которых уже проложены   газораспределительные сети, с учетом поступивших заявок физических лиц. Направление использования газа – личные и домашние нужды, не связанные с предпринимательством. Мероприятия по Догазификации населенных пунктов будут выполняться на основании договоров о подключении без взимания средств граждан на строительство газопроводов до границ принадлежащих им земельных участков (на домовладения и земельные участки должны быть оформлены права собственности). В целях организации информационных кампаний по вопросу бесплатной Догазификации населенных пунктов, органами местного самоуправления проведятся «сходы» жителей (при необходимости – обходы домовладений) для разъяснения порядка Догазификации и сбора заявок о намерении заключить договор о подключении к газораспределительной сети. Полученные заявки совместно с АО «Газпром газораспределение Саранск» будут рассмотрены на предмет их соответствия установленным критериям и технической возможности и в дальнейшем учтены при подготовке плана – графика Догазификации Республики Мордовия на 2021 – 2022 годы. Сроки будут установлены Правилами Подключения в зависимости от расстояния и необходимых для такого подключения мероприятий, а также план-графиком Догазификации.  В первую очередь планируется реализовывать мероприятия по подключению домовладений в тех населенных пунктах, где отсутствует необходимость строительства распределительных газопроводов, а также будет обеспечена готовность к приему газа всех жителей, подпадающих под критерии бесплатной Догазификации.</dc:title>
  <dc:creator>Алексей</dc:creator>
  <cp:lastModifiedBy>Алексей</cp:lastModifiedBy>
  <cp:revision>2</cp:revision>
  <dcterms:created xsi:type="dcterms:W3CDTF">2021-07-22T14:20:10Z</dcterms:created>
  <dcterms:modified xsi:type="dcterms:W3CDTF">2021-07-22T14:26:18Z</dcterms:modified>
</cp:coreProperties>
</file>