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_rels/slide1.xml.rels" ContentType="application/vnd.openxmlformats-package.relationships+xml"/>
  <Override PartName="/ppt/media/image1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</p:sldIdLst>
  <p:sldSz cx="9766300" cy="97663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88160" y="389520"/>
            <a:ext cx="8789400" cy="1630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88160" y="2285280"/>
            <a:ext cx="8789400" cy="56638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88160" y="389520"/>
            <a:ext cx="8789400" cy="1630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88160" y="2285280"/>
            <a:ext cx="8789400" cy="5663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88160" y="389520"/>
            <a:ext cx="8789400" cy="1630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88160" y="2285280"/>
            <a:ext cx="4289040" cy="5663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992120" y="2285280"/>
            <a:ext cx="4289040" cy="5663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88160" y="389520"/>
            <a:ext cx="8789400" cy="1630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88160" y="389520"/>
            <a:ext cx="8789400" cy="7558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88160" y="389520"/>
            <a:ext cx="8789400" cy="1630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88160" y="2285280"/>
            <a:ext cx="428904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992120" y="2285280"/>
            <a:ext cx="4289040" cy="5663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88160" y="5243760"/>
            <a:ext cx="428904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88160" y="389520"/>
            <a:ext cx="8789400" cy="1630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88160" y="2285280"/>
            <a:ext cx="4289040" cy="5663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992120" y="2285280"/>
            <a:ext cx="428904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992120" y="5243760"/>
            <a:ext cx="428904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88160" y="389520"/>
            <a:ext cx="8789400" cy="1630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88160" y="2285280"/>
            <a:ext cx="428904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992120" y="2285280"/>
            <a:ext cx="428904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88160" y="5243760"/>
            <a:ext cx="878940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88160" y="389520"/>
            <a:ext cx="8789400" cy="1630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88160" y="2285280"/>
            <a:ext cx="878940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88160" y="5243760"/>
            <a:ext cx="878940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88160" y="389520"/>
            <a:ext cx="8789400" cy="1630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88160" y="2285280"/>
            <a:ext cx="428904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992120" y="2285280"/>
            <a:ext cx="428904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88160" y="5243760"/>
            <a:ext cx="428904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992120" y="5243760"/>
            <a:ext cx="428904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88160" y="389520"/>
            <a:ext cx="8789400" cy="1630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88160" y="2285280"/>
            <a:ext cx="282996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459960" y="2285280"/>
            <a:ext cx="282996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431760" y="2285280"/>
            <a:ext cx="282996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88160" y="5243760"/>
            <a:ext cx="282996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459960" y="5243760"/>
            <a:ext cx="282996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431760" y="5243760"/>
            <a:ext cx="2829960" cy="2701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88160" y="389520"/>
            <a:ext cx="8789400" cy="1630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88160" y="2285280"/>
            <a:ext cx="8789400" cy="5663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 descr=""/>
          <p:cNvPicPr/>
          <p:nvPr/>
        </p:nvPicPr>
        <p:blipFill>
          <a:blip r:embed="rId1"/>
          <a:stretch/>
        </p:blipFill>
        <p:spPr>
          <a:xfrm>
            <a:off x="0" y="0"/>
            <a:ext cx="9765720" cy="9765720"/>
          </a:xfrm>
          <a:prstGeom prst="rect">
            <a:avLst/>
          </a:prstGeom>
          <a:ln>
            <a:noFill/>
          </a:ln>
        </p:spPr>
      </p:pic>
      <p:sp>
        <p:nvSpPr>
          <p:cNvPr id="39" name="CustomShape 1"/>
          <p:cNvSpPr/>
          <p:nvPr/>
        </p:nvSpPr>
        <p:spPr>
          <a:xfrm>
            <a:off x="0" y="8159760"/>
            <a:ext cx="9765720" cy="1366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/>
          <a:p>
            <a:pPr marL="720" algn="ctr">
              <a:lnSpc>
                <a:spcPts val="5380"/>
              </a:lnSpc>
              <a:spcBef>
                <a:spcPts val="1029"/>
              </a:spcBef>
            </a:pPr>
            <a:r>
              <a:rPr b="1" lang="ru-RU" sz="4800" spc="-1" strike="noStrike">
                <a:solidFill>
                  <a:srgbClr val="ee2e29"/>
                </a:solidFill>
                <a:latin typeface="Myriad Pro"/>
                <a:ea typeface="DejaVu Sans"/>
              </a:rPr>
              <a:t>8 3456 2-10-53; 8 3456 2-13-55</a:t>
            </a:r>
            <a:endParaRPr b="0" lang="ru-RU" sz="4800" spc="-1" strike="noStrike">
              <a:latin typeface="Arial"/>
            </a:endParaRPr>
          </a:p>
          <a:p>
            <a:pPr marL="720" algn="ctr">
              <a:lnSpc>
                <a:spcPts val="5380"/>
              </a:lnSpc>
            </a:pPr>
            <a:r>
              <a:rPr b="1" lang="ru-RU" sz="4800" spc="-1" strike="noStrike">
                <a:solidFill>
                  <a:srgbClr val="ee2e29"/>
                </a:solidFill>
                <a:latin typeface="Myriad Pro"/>
                <a:ea typeface="DejaVu Sans"/>
              </a:rPr>
              <a:t>8 3454 2-13-43;  8 3454 2-14-13</a:t>
            </a:r>
            <a:endParaRPr b="0" lang="ru-RU" sz="4800" spc="-1" strike="noStrike">
              <a:latin typeface="Arial"/>
            </a:endParaRPr>
          </a:p>
        </p:txBody>
      </p:sp>
      <p:sp>
        <p:nvSpPr>
          <p:cNvPr id="40" name="CustomShape 2"/>
          <p:cNvSpPr/>
          <p:nvPr/>
        </p:nvSpPr>
        <p:spPr>
          <a:xfrm>
            <a:off x="360" y="6428520"/>
            <a:ext cx="9765720" cy="1851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/>
          <a:p>
            <a:pPr algn="ctr">
              <a:lnSpc>
                <a:spcPct val="100000"/>
              </a:lnSpc>
            </a:pPr>
            <a:r>
              <a:rPr b="1" lang="ru-RU" sz="4050" spc="-41" strike="noStrike">
                <a:solidFill>
                  <a:srgbClr val="393839"/>
                </a:solidFill>
                <a:latin typeface="Myriad Pro"/>
                <a:ea typeface="DejaVu Sans"/>
              </a:rPr>
              <a:t>Телефон горячей линии Управления</a:t>
            </a:r>
            <a:endParaRPr b="0" lang="ru-RU" sz="405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4050" spc="-1" strike="noStrike">
                <a:solidFill>
                  <a:srgbClr val="393839"/>
                </a:solidFill>
                <a:latin typeface="Myriad Pro"/>
                <a:ea typeface="DejaVu Sans"/>
              </a:rPr>
              <a:t>ПФР в Торбеевском муниципальном районе РМ (межрайонное)</a:t>
            </a:r>
            <a:endParaRPr b="0" lang="ru-RU" sz="405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Application>LibreOffice/6.1.0.3$Windows_x86 LibreOffice_project/efb621ed25068d70781dc026f7e9c5187a4decd1</Application>
  <Words>15</Words>
  <Paragraphs>4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2020-03-30T14:24:58Z</dcterms:created>
  <dc:creator>Designer</dc:creator>
  <dc:description/>
  <dc:language>ru-RU</dc:language>
  <cp:lastModifiedBy/>
  <dcterms:modified xsi:type="dcterms:W3CDTF">2020-05-28T14:19:52Z</dcterms:modified>
  <cp:revision>10</cp:revision>
  <dc:subject/>
  <dc:title>____2020     ____MARCH   POST  _call-center_.indd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Created">
    <vt:filetime>2020-03-30T00:00:00Z</vt:filetime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astSaved">
    <vt:filetime>2020-03-30T00:00:00Z</vt:filetime>
  </property>
  <property fmtid="{D5CDD505-2E9C-101B-9397-08002B2CF9AE}" pid="7" name="LinksUpToDate">
    <vt:bool>0</vt:bool>
  </property>
  <property fmtid="{D5CDD505-2E9C-101B-9397-08002B2CF9AE}" pid="8" name="MMClips">
    <vt:i4>0</vt:i4>
  </property>
  <property fmtid="{D5CDD505-2E9C-101B-9397-08002B2CF9AE}" pid="9" name="Notes">
    <vt:i4>1</vt:i4>
  </property>
  <property fmtid="{D5CDD505-2E9C-101B-9397-08002B2CF9AE}" pid="10" name="PresentationFormat">
    <vt:lpwstr>Произвольный</vt:lpwstr>
  </property>
  <property fmtid="{D5CDD505-2E9C-101B-9397-08002B2CF9AE}" pid="11" name="ScaleCrop">
    <vt:bool>0</vt:bool>
  </property>
  <property fmtid="{D5CDD505-2E9C-101B-9397-08002B2CF9AE}" pid="12" name="ShareDoc">
    <vt:bool>0</vt:bool>
  </property>
  <property fmtid="{D5CDD505-2E9C-101B-9397-08002B2CF9AE}" pid="13" name="Slides">
    <vt:i4>1</vt:i4>
  </property>
</Properties>
</file>